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0870F-DBFA-FA95-1287-4FADBE9E2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A0E06B-93DB-BE52-AE4B-4AB76CFC1C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EECCEA-123F-C443-3457-CA344DAC0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4B18-4816-47EE-A3D8-F7B5AD22680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F49A6C-C8C1-1EDC-1167-526A8B83C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A9D59-0D6D-4DBD-3254-A37A51BC5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B3FD-3CB6-4085-8425-A8BE1AD4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24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52274-5A72-50A0-BBAB-CA68E8C0C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D9D8BE-401E-E90C-30D0-AF4D96672E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DB53CF-45E5-A9D7-ABB0-1F8F23F19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4B18-4816-47EE-A3D8-F7B5AD22680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27DD0A-7478-6943-8AB9-748A5A5F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37914-3447-C36A-4AAF-DEA967AC5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B3FD-3CB6-4085-8425-A8BE1AD4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82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A0B989-9AC2-CA89-3D4E-271AAC1BA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1F31D5-59B3-107E-1744-89826B45E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595560-12E9-EF4A-178C-19745C189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4B18-4816-47EE-A3D8-F7B5AD22680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0A7BF-F464-2197-CBAE-CCD1E8BB1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FF77E-5C17-9A63-AE70-A5CF5FF80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B3FD-3CB6-4085-8425-A8BE1AD4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48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20E6B-E557-FADA-AB9E-E7D8A6BB8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CB41F-928C-6929-A38B-BAA48255B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53307-CE19-E48F-2640-ECACB8923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4B18-4816-47EE-A3D8-F7B5AD22680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C4B53-4185-5C2F-202F-FA21316BF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325AF-AC3E-8250-88D7-AEDAC53B3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B3FD-3CB6-4085-8425-A8BE1AD4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772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5CA05-9CF8-688F-3360-7CDBDD67C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485D8-BA16-D3AB-807F-E34BD52C8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33F67-A488-53B0-00FC-7E8C69EFC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4B18-4816-47EE-A3D8-F7B5AD22680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E1D4A-E173-BC6E-359A-F2AF3DA92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27CFD-BDAF-64EC-0927-AA804587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B3FD-3CB6-4085-8425-A8BE1AD4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70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C1901-F594-C4E0-3E41-67FE5D70D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849E4-081E-6A4E-8378-9BC1F0D2E3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8BEAC2-C4CC-4A27-7169-F97A1AE029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334B52-1547-5C3C-1F86-90D363B51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4B18-4816-47EE-A3D8-F7B5AD22680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16EADE-F460-2FD0-D194-EBBF1E982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46997-2AB0-C60A-F2FB-E16B6945D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B3FD-3CB6-4085-8425-A8BE1AD4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110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CEA26-9FB7-49A5-D9B3-D65D3A654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30725B-7528-F6B7-93FF-CB3AA7F34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B9CB5-ECD7-8A73-CBC1-0EB153D9D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D97F51-8D92-115C-B11F-1DE29FC94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5C1C7C-D69D-E46F-DABA-646E09A79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C289D-5ADB-4617-B49D-88F1222A9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4B18-4816-47EE-A3D8-F7B5AD22680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F6B2-B978-B7BC-D5E7-4A91EB312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1E3BC4-6E05-10DA-81B9-7B7D6EA4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B3FD-3CB6-4085-8425-A8BE1AD4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36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65E35-B041-39EB-ADDA-C9742FD50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11EE75-AD16-1654-2494-43C788E23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4B18-4816-47EE-A3D8-F7B5AD22680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6C855B-6325-2101-854D-184972172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B47D62-14D9-E99B-94B4-7337937F9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B3FD-3CB6-4085-8425-A8BE1AD4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86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4F7924-B6D3-1250-0DAE-8CB622F9F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4B18-4816-47EE-A3D8-F7B5AD22680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F117E4-710D-B00C-B5F6-A80ACB319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4AF6A-D590-C981-3243-8380A11CE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B3FD-3CB6-4085-8425-A8BE1AD4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28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95FD9-FE8A-3A26-6129-4FC032D8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D3846-C2BE-4FAD-9713-14FC36F7F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189D4-15A1-A243-C73F-25E1991D2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94071-63EB-1D40-243A-EBC8BDBC4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4B18-4816-47EE-A3D8-F7B5AD22680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F9656-9730-5C5D-3177-D5B8A9144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9993E9-B969-93F4-1C7E-9F1E3ECE7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B3FD-3CB6-4085-8425-A8BE1AD4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44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A139E-A5DF-9AA3-0A54-A6AAC4BC3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F2FA56-80E8-C40B-616C-9CB4DB599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949C1E-65D6-8006-2D6B-1BBC2B679F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9BFF3C-CF44-B588-2288-326C043E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E4B18-4816-47EE-A3D8-F7B5AD22680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87F07-7B5F-0707-D72A-5AFA518D3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F3CA73-0785-FE6E-19A2-FE905AF7D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DBB3FD-3CB6-4085-8425-A8BE1AD4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6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076A0C-22BD-FAF1-A9E5-96F78010C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0DEBCA-184A-2A35-9AB7-2D5029F78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013C4-CF9B-875F-1AC3-A1F3060E67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E4B18-4816-47EE-A3D8-F7B5AD22680B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BEA05-7589-C8D5-0654-841CA4614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703DD0-A09F-B60F-53D1-C7DBDB776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BB3FD-3CB6-4085-8425-A8BE1AD4D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48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ABBAA-10F0-A4E2-706A-F8C2639D17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C9CA57-E01C-6563-0C5B-078B449D8E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CAF Initial Application Review LS">
            <a:hlinkClick r:id="" action="ppaction://media"/>
            <a:extLst>
              <a:ext uri="{FF2B5EF4-FFF2-40B4-BE49-F238E27FC236}">
                <a16:creationId xmlns:a16="http://schemas.microsoft.com/office/drawing/2014/main" id="{5AD741E8-8E36-DE6E-2EE3-B46E931098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5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8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Oliver, Lisa</dc:creator>
  <cp:lastModifiedBy>Oliver, Lisa</cp:lastModifiedBy>
  <cp:revision>1</cp:revision>
  <dcterms:created xsi:type="dcterms:W3CDTF">2024-12-03T19:02:03Z</dcterms:created>
  <dcterms:modified xsi:type="dcterms:W3CDTF">2024-12-03T19:02:48Z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ea60d57e-af5b-4752-ac57-3e4f28ca11dc_Enabled">
    <vt:lpwstr>true</vt:lpwstr>
  </property>
  <property fmtid="{D5CDD505-2E9C-101B-9397-08002B2CF9AE}" pid="3" name="MSIP_Label_ea60d57e-af5b-4752-ac57-3e4f28ca11dc_SetDate">
    <vt:lpwstr>2024-12-03T19:02:48Z</vt:lpwstr>
  </property>
  <property fmtid="{D5CDD505-2E9C-101B-9397-08002B2CF9AE}" pid="4" name="MSIP_Label_ea60d57e-af5b-4752-ac57-3e4f28ca11dc_Method">
    <vt:lpwstr>Standard</vt:lpwstr>
  </property>
  <property fmtid="{D5CDD505-2E9C-101B-9397-08002B2CF9AE}" pid="5" name="MSIP_Label_ea60d57e-af5b-4752-ac57-3e4f28ca11dc_Name">
    <vt:lpwstr>ea60d57e-af5b-4752-ac57-3e4f28ca11dc</vt:lpwstr>
  </property>
  <property fmtid="{D5CDD505-2E9C-101B-9397-08002B2CF9AE}" pid="6" name="MSIP_Label_ea60d57e-af5b-4752-ac57-3e4f28ca11dc_SiteId">
    <vt:lpwstr>36da45f1-dd2c-4d1f-af13-5abe46b99921</vt:lpwstr>
  </property>
  <property fmtid="{D5CDD505-2E9C-101B-9397-08002B2CF9AE}" pid="7" name="MSIP_Label_ea60d57e-af5b-4752-ac57-3e4f28ca11dc_ActionId">
    <vt:lpwstr>33796f3b-d345-4c30-9098-1a16f5b094fd</vt:lpwstr>
  </property>
  <property fmtid="{D5CDD505-2E9C-101B-9397-08002B2CF9AE}" pid="8" name="MSIP_Label_ea60d57e-af5b-4752-ac57-3e4f28ca11dc_ContentBits">
    <vt:lpwstr>0</vt:lpwstr>
  </property>
</Properties>
</file>